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1FFD1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16/1/2021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aer\Desktop\Ο ΠΕΤΡΟΣ ΚΑΙ Ο ΛΥΚΟΣ\PETER AND THE WOLF - 2\Scan 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543550" cy="6640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aer\Desktop\Ο ΠΕΤΡΟΣ ΚΑΙ Ο ΛΥΚΟΣ\PETER AND THE WOLF - 2\Scan 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0" b="18948"/>
          <a:stretch/>
        </p:blipFill>
        <p:spPr bwMode="auto">
          <a:xfrm>
            <a:off x="1763688" y="1"/>
            <a:ext cx="5688632" cy="6741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aer\Desktop\Ο ΠΕΤΡΟΣ ΚΑΙ Ο ΛΥΚΟΣ\PETER AND THE WOLF - 2\Scan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27000"/>
            <a:ext cx="6629400" cy="6602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aer\Desktop\Ο ΠΕΤΡΟΣ ΚΑΙ Ο ΛΥΚΟΣ\PETER AND THE WOLF - 2\Scan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5" y="404664"/>
            <a:ext cx="8490024" cy="6247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aer\Desktop\Ο ΠΕΤΡΟΣ ΚΑΙ Ο ΛΥΚΟΣ\PETER AND THE WOLF - 2\Scan 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" y="254094"/>
            <a:ext cx="8546232" cy="6603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aer\Desktop\Ο ΠΕΤΡΟΣ ΚΑΙ Ο ΛΥΚΟΣ\PETER AND THE WOLF - 2\Scan 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7"/>
            <a:ext cx="6768752" cy="629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aer\Desktop\Ο ΠΕΤΡΟΣ ΚΑΙ Ο ΛΥΚΟΣ\PETER AND THE WOLF - 2\Scan 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"/>
          <a:stretch/>
        </p:blipFill>
        <p:spPr bwMode="auto">
          <a:xfrm>
            <a:off x="2126775" y="188640"/>
            <a:ext cx="5067004" cy="6453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aer\Desktop\Ο ΠΕΤΡΟΣ ΚΑΙ Ο ΛΥΚΟΣ\PETER AND THE WOLF - 2\Scan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416824" cy="6712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aer\Desktop\Ο ΠΕΤΡΟΣ ΚΑΙ Ο ΛΥΚΟΣ\PETER AND THE WOLF - 2\Sca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226"/>
            <a:ext cx="6624736" cy="6763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aer\Desktop\Ο ΠΕΤΡΟΣ ΚΑΙ Ο ΛΥΚΟΣ\PETER AND THE WOLF - 2\Scan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"/>
          <a:stretch/>
        </p:blipFill>
        <p:spPr bwMode="auto">
          <a:xfrm>
            <a:off x="827584" y="161925"/>
            <a:ext cx="7529945" cy="653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aer\Desktop\Ο ΠΕΤΡΟΣ ΚΑΙ Ο ΛΥΚΟΣ\PETER AND THE WOLF - 2\Scan 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/>
          <a:stretch/>
        </p:blipFill>
        <p:spPr bwMode="auto">
          <a:xfrm>
            <a:off x="1259632" y="190393"/>
            <a:ext cx="6741274" cy="6644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aer\Desktop\Ο ΠΕΤΡΟΣ ΚΑΙ Ο ΛΥΚΟΣ\PETER AND THE WOLF - 2\Scan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1"/>
            <a:ext cx="7157094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aer\Desktop\Ο ΠΕΤΡΟΣ ΚΑΙ Ο ΛΥΚΟΣ\PETER AND THE WOLF - 2\Scan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44816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aer\Desktop\Ο ΠΕΤΡΟΣ ΚΑΙ Ο ΛΥΚΟΣ\PETER AND THE WOLF - 2\Scan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545"/>
            <a:ext cx="8421071" cy="653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aer\Desktop\Ο ΠΕΤΡΟΣ ΚΑΙ Ο ΛΥΚΟΣ\PETER AND THE WOLF - 2\Scan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1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aer\Desktop\Ο ΠΕΤΡΟΣ ΚΑΙ Ο ΛΥΚΟΣ\PETER AND THE WOLF - 2\Scan 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912768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uaer</dc:creator>
  <cp:lastModifiedBy>uaer</cp:lastModifiedBy>
  <cp:revision>23</cp:revision>
  <dcterms:created xsi:type="dcterms:W3CDTF">2020-05-15T16:42:17Z</dcterms:created>
  <dcterms:modified xsi:type="dcterms:W3CDTF">2021-01-16T15:07:08Z</dcterms:modified>
</cp:coreProperties>
</file>